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3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5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132" y="168"/>
      </p:cViewPr>
      <p:guideLst/>
    </p:cSldViewPr>
  </p:slideViewPr>
  <p:outlineViewPr>
    <p:cViewPr>
      <p:scale>
        <a:sx n="35" d="100"/>
        <a:sy n="3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36" tIns="45719" rIns="91436" bIns="45719" rtlCol="0"/>
          <a:lstStyle>
            <a:lvl1pPr algn="r">
              <a:defRPr sz="1200"/>
            </a:lvl1pPr>
          </a:lstStyle>
          <a:p>
            <a:fld id="{BA565D88-0259-7544-906E-153A0901CDB5}" type="datetimeFigureOut">
              <a:rPr lang="en-US" smtClean="0"/>
              <a:t>12/12/2019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6" tIns="45719" rIns="91436" bIns="4571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36" tIns="45719" rIns="91436" bIns="4571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36" tIns="45719" rIns="91436" bIns="45719" rtlCol="0" anchor="b"/>
          <a:lstStyle>
            <a:lvl1pPr algn="r">
              <a:defRPr sz="1200"/>
            </a:lvl1pPr>
          </a:lstStyle>
          <a:p>
            <a:fld id="{CEEEE756-6251-B44A-92E1-A003254CFD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1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61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50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3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27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212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39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09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85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19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55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18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0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76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9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EEE756-6251-B44A-92E1-A003254CFD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46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7FD63-CC5E-E746-BE82-E6835B409528}" type="datetime1">
              <a:rPr lang="en-GB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16A53-C755-3745-A454-F34A803D2494}" type="datetime1">
              <a:rPr lang="en-GB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9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EECB0-4745-0B4E-B140-7C4ADB21BF8B}" type="datetime1">
              <a:rPr lang="en-GB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7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BCD05-3628-9D42-AF52-D1E47872C705}" type="datetime1">
              <a:rPr lang="en-GB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9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386-1382-6040-AC59-5A178CB45348}" type="datetime1">
              <a:rPr lang="en-GB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4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BBFB-A7FE-404B-B9B5-B943260201D9}" type="datetime1">
              <a:rPr lang="en-GB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62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B9BE9-7A66-9341-9E28-933635476321}" type="datetime1">
              <a:rPr lang="en-GB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3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12075-6D83-2F47-8091-95392600566D}" type="datetime1">
              <a:rPr lang="en-GB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07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9E81F-A46A-4741-9102-6F15EC444A08}" type="datetime1">
              <a:rPr lang="en-GB" smtClean="0"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1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9593-3952-9146-A629-EEDF623FC9EC}" type="datetime1">
              <a:rPr lang="en-GB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97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BDA63-5D4A-9746-A9DA-F8A8E4BA2B75}" type="datetime1">
              <a:rPr lang="en-GB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8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C7762-F055-C94F-B96F-4CF7044324E0}" type="datetime1">
              <a:rPr lang="en-GB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8FFD3-FC48-B847-B153-FC5F807B6E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46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E31D595-324D-F849-ABD5-FED1F7C79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95408"/>
            <a:ext cx="9144000" cy="1035278"/>
          </a:xfrm>
        </p:spPr>
        <p:txBody>
          <a:bodyPr numCol="3">
            <a:normAutofit/>
          </a:bodyPr>
          <a:lstStyle/>
          <a:p>
            <a:endParaRPr lang="en-US" sz="1600" dirty="0"/>
          </a:p>
          <a:p>
            <a:r>
              <a:rPr lang="en-US" sz="1600" dirty="0"/>
              <a:t>For PC</a:t>
            </a:r>
          </a:p>
          <a:p>
            <a:endParaRPr lang="en-US" sz="1600" dirty="0"/>
          </a:p>
          <a:p>
            <a:r>
              <a:rPr lang="en-US" sz="1600" dirty="0"/>
              <a:t>	</a:t>
            </a:r>
          </a:p>
          <a:p>
            <a:r>
              <a:rPr lang="en-US" sz="1600" dirty="0"/>
              <a:t>Made Available on Steam</a:t>
            </a:r>
          </a:p>
          <a:p>
            <a:r>
              <a:rPr lang="en-US" sz="1600" dirty="0"/>
              <a:t>	</a:t>
            </a:r>
          </a:p>
          <a:p>
            <a:endParaRPr lang="en-US" sz="1600" dirty="0"/>
          </a:p>
          <a:p>
            <a:r>
              <a:rPr lang="en-US" sz="1600" dirty="0"/>
              <a:t>Rating: E10+</a:t>
            </a: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CB03E-86B7-9E4E-BD28-25E5FC11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3743" y="6492875"/>
            <a:ext cx="4114800" cy="365125"/>
          </a:xfrm>
        </p:spPr>
        <p:txBody>
          <a:bodyPr/>
          <a:lstStyle/>
          <a:p>
            <a:r>
              <a:rPr lang="en-US" dirty="0"/>
              <a:t>By Jai Kothari, P2566248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05E523-0510-F742-8A41-DBCE2C904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652" b="15009"/>
          <a:stretch/>
        </p:blipFill>
        <p:spPr>
          <a:xfrm>
            <a:off x="2317750" y="2320469"/>
            <a:ext cx="7556500" cy="14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7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898EF1-9521-45CD-B36C-6C18AB39DF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40" t="15833" r="15240" b="15694"/>
          <a:stretch/>
        </p:blipFill>
        <p:spPr>
          <a:xfrm>
            <a:off x="1342895" y="1597728"/>
            <a:ext cx="36576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CBBAD-1120-2341-9576-D92C78507035}"/>
              </a:ext>
            </a:extLst>
          </p:cNvPr>
          <p:cNvSpPr txBox="1"/>
          <p:nvPr/>
        </p:nvSpPr>
        <p:spPr>
          <a:xfrm>
            <a:off x="6540716" y="1410591"/>
            <a:ext cx="430838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2">
                    <a:lumMod val="50000"/>
                  </a:schemeClr>
                </a:solidFill>
              </a:rPr>
              <a:t>Mud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0.5x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Sound lasts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each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footstep.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1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times foot size for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footsteps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Will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clear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area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4 times 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foot size if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 stomped.</a:t>
            </a: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96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DD01C1-6975-4761-AAA8-E9F30F45AC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2" t="13888" r="18368" b="17389"/>
          <a:stretch/>
        </p:blipFill>
        <p:spPr>
          <a:xfrm>
            <a:off x="4438650" y="1047750"/>
            <a:ext cx="3308350" cy="47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6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32B4AA-18CE-46AC-91BE-09E705287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01" t="22946" r="6876" b="46511"/>
          <a:stretch/>
        </p:blipFill>
        <p:spPr>
          <a:xfrm>
            <a:off x="4450080" y="1112958"/>
            <a:ext cx="3291840" cy="46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06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15F2C2-7EFB-4132-ACAC-E76E4B21C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67" t="22325" r="39881" b="51938"/>
          <a:stretch/>
        </p:blipFill>
        <p:spPr>
          <a:xfrm>
            <a:off x="4396373" y="1097280"/>
            <a:ext cx="3399253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2BD3B-408A-4691-8284-57D2DA99B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9" r="12999"/>
          <a:stretch/>
        </p:blipFill>
        <p:spPr>
          <a:xfrm>
            <a:off x="1275906" y="1537474"/>
            <a:ext cx="4529470" cy="37830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DF329-4E19-4DF9-A9BF-49C4DF4814A0}"/>
              </a:ext>
            </a:extLst>
          </p:cNvPr>
          <p:cNvSpPr txBox="1"/>
          <p:nvPr/>
        </p:nvSpPr>
        <p:spPr>
          <a:xfrm>
            <a:off x="6783572" y="1751617"/>
            <a:ext cx="452947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Collectibles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Found through </a:t>
            </a:r>
            <a:r>
              <a:rPr lang="en-US" sz="2400" b="1" dirty="0"/>
              <a:t>exploration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Are </a:t>
            </a:r>
            <a:r>
              <a:rPr lang="en-US" sz="2400" b="1" dirty="0"/>
              <a:t>invisible.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Collected</a:t>
            </a:r>
            <a:r>
              <a:rPr lang="en-US" sz="2400" dirty="0"/>
              <a:t> by walking on </a:t>
            </a:r>
            <a:r>
              <a:rPr lang="en-US" sz="2400" b="1" dirty="0"/>
              <a:t>top</a:t>
            </a:r>
            <a:r>
              <a:rPr lang="en-US" sz="2400" dirty="0"/>
              <a:t> of them.</a:t>
            </a:r>
          </a:p>
        </p:txBody>
      </p:sp>
    </p:spTree>
    <p:extLst>
      <p:ext uri="{BB962C8B-B14F-4D97-AF65-F5344CB8AC3E}">
        <p14:creationId xmlns:p14="http://schemas.microsoft.com/office/powerpoint/2010/main" val="344218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796C1A-D644-453F-9537-659657DA7306}"/>
              </a:ext>
            </a:extLst>
          </p:cNvPr>
          <p:cNvSpPr txBox="1"/>
          <p:nvPr/>
        </p:nvSpPr>
        <p:spPr>
          <a:xfrm>
            <a:off x="2048494" y="1828562"/>
            <a:ext cx="809501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Cutscenes</a:t>
            </a:r>
            <a:endParaRPr lang="en-US" b="1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major cutscenes.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Plays at start of game showing the epidemic.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Plays at end of game showing the village thanking Whale.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</a:t>
            </a:r>
            <a:r>
              <a:rPr lang="en-US" sz="2400"/>
              <a:t>minor cutscenes.</a:t>
            </a:r>
            <a:endParaRPr lang="en-US" sz="24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400" dirty="0"/>
              <a:t>Every time Whale enters and exits the cave.</a:t>
            </a:r>
          </a:p>
        </p:txBody>
      </p:sp>
    </p:spTree>
    <p:extLst>
      <p:ext uri="{BB962C8B-B14F-4D97-AF65-F5344CB8AC3E}">
        <p14:creationId xmlns:p14="http://schemas.microsoft.com/office/powerpoint/2010/main" val="300150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C3D9A-18BA-C54D-B326-4910342D6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52" b="15009"/>
          <a:stretch/>
        </p:blipFill>
        <p:spPr>
          <a:xfrm>
            <a:off x="2317750" y="1509321"/>
            <a:ext cx="7556500" cy="1469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F98230-50EF-424B-85C1-B3C0EAFF3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20"/>
          <a:stretch/>
        </p:blipFill>
        <p:spPr>
          <a:xfrm>
            <a:off x="4328160" y="4364429"/>
            <a:ext cx="3535680" cy="98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0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49A43EF-869A-BE42-A81D-92776F04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4" y="0"/>
            <a:ext cx="5656196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4998035-59B4-3647-AB54-F69EF438AF17}"/>
              </a:ext>
            </a:extLst>
          </p:cNvPr>
          <p:cNvSpPr txBox="1"/>
          <p:nvPr/>
        </p:nvSpPr>
        <p:spPr>
          <a:xfrm>
            <a:off x="6629400" y="2136338"/>
            <a:ext cx="56823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</a:t>
            </a:r>
            <a:r>
              <a:rPr lang="en-US" b="1" dirty="0"/>
              <a:t>survival puzzle </a:t>
            </a:r>
            <a:r>
              <a:rPr lang="en-US" dirty="0"/>
              <a:t>game.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Silent</a:t>
            </a:r>
            <a:r>
              <a:rPr lang="en-US" dirty="0"/>
              <a:t> protagonist.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Pitch </a:t>
            </a:r>
            <a:r>
              <a:rPr lang="en-US" b="1" dirty="0"/>
              <a:t>black maze </a:t>
            </a:r>
            <a:r>
              <a:rPr lang="en-US" dirty="0"/>
              <a:t>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all </a:t>
            </a:r>
            <a:r>
              <a:rPr lang="en-US" b="1" dirty="0"/>
              <a:t>hazards</a:t>
            </a:r>
            <a:r>
              <a:rPr lang="en-US" dirty="0"/>
              <a:t> and </a:t>
            </a:r>
            <a:r>
              <a:rPr lang="en-US" b="1" dirty="0"/>
              <a:t>monsters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</a:t>
            </a:r>
            <a:r>
              <a:rPr lang="en-US" b="1" dirty="0"/>
              <a:t>all</a:t>
            </a:r>
            <a:r>
              <a:rPr lang="en-US" dirty="0"/>
              <a:t> Bell Flowers and </a:t>
            </a:r>
            <a:r>
              <a:rPr lang="en-US" b="1" dirty="0"/>
              <a:t>escape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91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B719F71-AEAA-5A4F-A75F-9185937BB82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>
            <a:fillRect/>
          </a:stretch>
        </p:blipFill>
        <p:spPr>
          <a:xfrm>
            <a:off x="2207343" y="523728"/>
            <a:ext cx="713086" cy="80260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1E3DE-5EC4-6B4C-98D7-0C0CA45DB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42" t="7393" r="18842" b="-3754"/>
          <a:stretch/>
        </p:blipFill>
        <p:spPr>
          <a:xfrm>
            <a:off x="1692875" y="3960692"/>
            <a:ext cx="1736339" cy="14188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9C96F7-763D-1841-A82D-B14BA247AA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90" r="13976" b="6386"/>
          <a:stretch/>
        </p:blipFill>
        <p:spPr>
          <a:xfrm>
            <a:off x="2042145" y="1715036"/>
            <a:ext cx="980385" cy="8116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56DE43-D961-764E-9391-77869FFA6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29" t="15457" r="33687" b="6627"/>
          <a:stretch/>
        </p:blipFill>
        <p:spPr>
          <a:xfrm>
            <a:off x="2207343" y="2728325"/>
            <a:ext cx="819084" cy="10069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019723-CDFE-554D-A608-3218AE2F1A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92" t="17488" r="27896" b="3003"/>
          <a:stretch/>
        </p:blipFill>
        <p:spPr>
          <a:xfrm>
            <a:off x="2042146" y="5689095"/>
            <a:ext cx="1129934" cy="7845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5C7ABD-E180-4646-81A8-C80EF75F676C}"/>
              </a:ext>
            </a:extLst>
          </p:cNvPr>
          <p:cNvSpPr txBox="1"/>
          <p:nvPr/>
        </p:nvSpPr>
        <p:spPr>
          <a:xfrm>
            <a:off x="4374292" y="1847082"/>
            <a:ext cx="205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Wolf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D567C-8C15-3340-A486-C1F624E7B3E9}"/>
              </a:ext>
            </a:extLst>
          </p:cNvPr>
          <p:cNvSpPr txBox="1"/>
          <p:nvPr/>
        </p:nvSpPr>
        <p:spPr>
          <a:xfrm>
            <a:off x="4374292" y="650726"/>
            <a:ext cx="205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Whale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562CB9-B4E2-8C49-A38C-E6F76FF6D253}"/>
              </a:ext>
            </a:extLst>
          </p:cNvPr>
          <p:cNvSpPr txBox="1"/>
          <p:nvPr/>
        </p:nvSpPr>
        <p:spPr>
          <a:xfrm>
            <a:off x="4374292" y="2969910"/>
            <a:ext cx="205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Zombie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F97AD9-5707-7341-95C5-FE07327CD702}"/>
              </a:ext>
            </a:extLst>
          </p:cNvPr>
          <p:cNvSpPr txBox="1"/>
          <p:nvPr/>
        </p:nvSpPr>
        <p:spPr>
          <a:xfrm>
            <a:off x="4374292" y="4346975"/>
            <a:ext cx="205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Bear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5C837D-1B36-9F43-A2FE-20A5FFE76D34}"/>
              </a:ext>
            </a:extLst>
          </p:cNvPr>
          <p:cNvSpPr txBox="1"/>
          <p:nvPr/>
        </p:nvSpPr>
        <p:spPr>
          <a:xfrm>
            <a:off x="4374292" y="5805986"/>
            <a:ext cx="2052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Frog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B06494-0434-EC49-8A75-36AC8E576520}"/>
              </a:ext>
            </a:extLst>
          </p:cNvPr>
          <p:cNvSpPr txBox="1"/>
          <p:nvPr/>
        </p:nvSpPr>
        <p:spPr>
          <a:xfrm>
            <a:off x="8043809" y="650726"/>
            <a:ext cx="25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</a:t>
            </a:r>
            <a:r>
              <a:rPr lang="en-US" b="1" dirty="0"/>
              <a:t>cured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use </a:t>
            </a:r>
            <a:r>
              <a:rPr lang="en-US" b="1" dirty="0"/>
              <a:t>echolocation</a:t>
            </a:r>
            <a:r>
              <a:rPr lang="en-US" dirty="0"/>
              <a:t>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0E25A7-A9C3-B347-AC70-AB06EBE3B01B}"/>
              </a:ext>
            </a:extLst>
          </p:cNvPr>
          <p:cNvSpPr txBox="1"/>
          <p:nvPr/>
        </p:nvSpPr>
        <p:spPr>
          <a:xfrm>
            <a:off x="8043809" y="1847081"/>
            <a:ext cx="253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Double</a:t>
            </a:r>
            <a:r>
              <a:rPr lang="en-US" dirty="0">
                <a:solidFill>
                  <a:srgbClr val="FF0000"/>
                </a:solidFill>
              </a:rPr>
              <a:t> player’s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rock throws to </a:t>
            </a:r>
            <a:r>
              <a:rPr lang="en-US" b="1" dirty="0">
                <a:solidFill>
                  <a:srgbClr val="FF0000"/>
                </a:solidFill>
              </a:rPr>
              <a:t>kill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2D0BB8-1B08-A248-A41D-7267F2D0DF85}"/>
              </a:ext>
            </a:extLst>
          </p:cNvPr>
          <p:cNvSpPr txBox="1"/>
          <p:nvPr/>
        </p:nvSpPr>
        <p:spPr>
          <a:xfrm>
            <a:off x="8043809" y="2969909"/>
            <a:ext cx="2533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Half</a:t>
            </a:r>
            <a:r>
              <a:rPr lang="en-US" dirty="0">
                <a:solidFill>
                  <a:srgbClr val="FF0000"/>
                </a:solidFill>
              </a:rPr>
              <a:t> player’s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Easy</a:t>
            </a:r>
            <a:r>
              <a:rPr lang="en-US" dirty="0">
                <a:solidFill>
                  <a:srgbClr val="FF0000"/>
                </a:solidFill>
              </a:rPr>
              <a:t> to get away from.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A0B05-1D5D-4947-8275-C2C2E34C7665}"/>
              </a:ext>
            </a:extLst>
          </p:cNvPr>
          <p:cNvSpPr txBox="1"/>
          <p:nvPr/>
        </p:nvSpPr>
        <p:spPr>
          <a:xfrm>
            <a:off x="8043808" y="4249447"/>
            <a:ext cx="2533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Same</a:t>
            </a:r>
            <a:r>
              <a:rPr lang="en-US" dirty="0">
                <a:solidFill>
                  <a:srgbClr val="FF0000"/>
                </a:solidFill>
              </a:rPr>
              <a:t> as player’s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Will </a:t>
            </a:r>
            <a:r>
              <a:rPr lang="en-US" b="1" dirty="0">
                <a:solidFill>
                  <a:srgbClr val="FF0000"/>
                </a:solidFill>
              </a:rPr>
              <a:t>tire</a:t>
            </a:r>
            <a:r>
              <a:rPr lang="en-US" dirty="0">
                <a:solidFill>
                  <a:srgbClr val="FF0000"/>
                </a:solidFill>
              </a:rPr>
              <a:t> after </a:t>
            </a:r>
            <a:r>
              <a:rPr lang="en-US" b="1" dirty="0">
                <a:solidFill>
                  <a:srgbClr val="FF0000"/>
                </a:solidFill>
              </a:rPr>
              <a:t>30 seconds.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62CFC4-96A4-CD48-886F-2E31740600F9}"/>
              </a:ext>
            </a:extLst>
          </p:cNvPr>
          <p:cNvSpPr txBox="1"/>
          <p:nvPr/>
        </p:nvSpPr>
        <p:spPr>
          <a:xfrm>
            <a:off x="8043809" y="5805985"/>
            <a:ext cx="253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1.5x</a:t>
            </a:r>
            <a:r>
              <a:rPr lang="en-US" dirty="0">
                <a:solidFill>
                  <a:srgbClr val="FF0000"/>
                </a:solidFill>
              </a:rPr>
              <a:t> player’s 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rock throw to </a:t>
            </a:r>
            <a:r>
              <a:rPr lang="en-US" b="1" dirty="0">
                <a:solidFill>
                  <a:srgbClr val="FF0000"/>
                </a:solidFill>
              </a:rPr>
              <a:t>kill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517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D59339A-BF69-2E40-893E-6C0F15D14B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5" t="16026" r="37322" b="16554"/>
          <a:stretch/>
        </p:blipFill>
        <p:spPr>
          <a:xfrm>
            <a:off x="1631091" y="1853513"/>
            <a:ext cx="2940908" cy="31509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CBBAD-1120-2341-9576-D92C78507035}"/>
              </a:ext>
            </a:extLst>
          </p:cNvPr>
          <p:cNvSpPr txBox="1"/>
          <p:nvPr/>
        </p:nvSpPr>
        <p:spPr>
          <a:xfrm>
            <a:off x="6182497" y="1597729"/>
            <a:ext cx="430838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Ghost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Stuns</a:t>
            </a:r>
            <a:r>
              <a:rPr lang="en-US" sz="2400" dirty="0">
                <a:solidFill>
                  <a:srgbClr val="C00000"/>
                </a:solidFill>
              </a:rPr>
              <a:t> player for </a:t>
            </a:r>
            <a:r>
              <a:rPr lang="en-US" sz="2400" b="1" dirty="0">
                <a:solidFill>
                  <a:srgbClr val="C00000"/>
                </a:solidFill>
              </a:rPr>
              <a:t>10 seconds </a:t>
            </a:r>
            <a:r>
              <a:rPr lang="en-US" sz="2400" dirty="0">
                <a:solidFill>
                  <a:srgbClr val="C00000"/>
                </a:solidFill>
              </a:rPr>
              <a:t>when touched.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Disappears </a:t>
            </a:r>
            <a:r>
              <a:rPr lang="en-US" sz="2400" b="1" dirty="0">
                <a:solidFill>
                  <a:srgbClr val="C00000"/>
                </a:solidFill>
              </a:rPr>
              <a:t>after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Can </a:t>
            </a:r>
            <a:r>
              <a:rPr lang="en-US" sz="2400" b="1" dirty="0">
                <a:solidFill>
                  <a:srgbClr val="C00000"/>
                </a:solidFill>
              </a:rPr>
              <a:t>not</a:t>
            </a:r>
            <a:r>
              <a:rPr lang="en-US" sz="2400" dirty="0">
                <a:solidFill>
                  <a:srgbClr val="C00000"/>
                </a:solidFill>
              </a:rPr>
              <a:t> be killed.</a:t>
            </a:r>
          </a:p>
        </p:txBody>
      </p:sp>
    </p:spTree>
    <p:extLst>
      <p:ext uri="{BB962C8B-B14F-4D97-AF65-F5344CB8AC3E}">
        <p14:creationId xmlns:p14="http://schemas.microsoft.com/office/powerpoint/2010/main" val="47010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FCBBAD-1120-2341-9576-D92C78507035}"/>
              </a:ext>
            </a:extLst>
          </p:cNvPr>
          <p:cNvSpPr txBox="1"/>
          <p:nvPr/>
        </p:nvSpPr>
        <p:spPr>
          <a:xfrm>
            <a:off x="6182497" y="1597729"/>
            <a:ext cx="430838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Dreed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00000"/>
                </a:solidFill>
              </a:rPr>
              <a:t>Instant brutal death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Sends player </a:t>
            </a:r>
            <a:r>
              <a:rPr lang="en-US" sz="2400" b="1" dirty="0">
                <a:solidFill>
                  <a:srgbClr val="C00000"/>
                </a:solidFill>
              </a:rPr>
              <a:t>back 5 levels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Can </a:t>
            </a:r>
            <a:r>
              <a:rPr lang="en-US" sz="2400" b="1" dirty="0">
                <a:solidFill>
                  <a:srgbClr val="C00000"/>
                </a:solidFill>
              </a:rPr>
              <a:t>only </a:t>
            </a:r>
            <a:r>
              <a:rPr lang="en-US" sz="2400" dirty="0">
                <a:solidFill>
                  <a:srgbClr val="C00000"/>
                </a:solidFill>
              </a:rPr>
              <a:t>be woken by stomps.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3FC9C-48AF-384D-8291-E6AFDF8696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03" t="8094" r="31444" b="29535"/>
          <a:stretch/>
        </p:blipFill>
        <p:spPr>
          <a:xfrm>
            <a:off x="1631091" y="2089532"/>
            <a:ext cx="2940908" cy="291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51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FEAD0-57DC-E640-818F-B78651080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54" t="23071" r="10486" b="47266"/>
          <a:stretch/>
        </p:blipFill>
        <p:spPr>
          <a:xfrm>
            <a:off x="0" y="1705896"/>
            <a:ext cx="11065267" cy="545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4387B5-0696-7044-A9D7-D24BBD54D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09" y="1894114"/>
            <a:ext cx="774424" cy="85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4A124-D7D9-FA40-B01D-645DE463B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094951">
            <a:off x="6639197" y="2453245"/>
            <a:ext cx="587529" cy="48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97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A86F8-B7B0-4F2D-846B-226EAB92A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15" t="18419" r="18899" b="23297"/>
          <a:stretch/>
        </p:blipFill>
        <p:spPr>
          <a:xfrm>
            <a:off x="1342895" y="1598109"/>
            <a:ext cx="3657600" cy="36621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CBBAD-1120-2341-9576-D92C78507035}"/>
              </a:ext>
            </a:extLst>
          </p:cNvPr>
          <p:cNvSpPr txBox="1"/>
          <p:nvPr/>
        </p:nvSpPr>
        <p:spPr>
          <a:xfrm>
            <a:off x="6540716" y="1597728"/>
            <a:ext cx="430838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Regular 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Regular </a:t>
            </a:r>
            <a:r>
              <a:rPr lang="en-US" sz="2400" dirty="0"/>
              <a:t>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Sound lasts for </a:t>
            </a:r>
            <a:r>
              <a:rPr lang="en-US" sz="2400" b="1" dirty="0"/>
              <a:t>each</a:t>
            </a:r>
            <a:r>
              <a:rPr lang="en-US" sz="2400" dirty="0"/>
              <a:t> footstep.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3</a:t>
            </a:r>
            <a:r>
              <a:rPr lang="en-US" sz="2400" dirty="0"/>
              <a:t> times foot size for </a:t>
            </a:r>
            <a:r>
              <a:rPr lang="en-US" sz="2400" b="1" dirty="0"/>
              <a:t>footsteps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10</a:t>
            </a:r>
            <a:r>
              <a:rPr lang="en-US" sz="2400" dirty="0"/>
              <a:t> times foot size for </a:t>
            </a:r>
            <a:r>
              <a:rPr lang="en-US" sz="2400" b="1" dirty="0"/>
              <a:t>stomp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9871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05CFA8-BD25-43D1-85AF-6350B3AEC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820" b="13820"/>
          <a:stretch/>
        </p:blipFill>
        <p:spPr>
          <a:xfrm>
            <a:off x="1342895" y="1597728"/>
            <a:ext cx="36576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CBBAD-1120-2341-9576-D92C78507035}"/>
              </a:ext>
            </a:extLst>
          </p:cNvPr>
          <p:cNvSpPr txBox="1"/>
          <p:nvPr/>
        </p:nvSpPr>
        <p:spPr>
          <a:xfrm>
            <a:off x="6540716" y="1041259"/>
            <a:ext cx="43083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/>
                </a:solidFill>
              </a:rPr>
              <a:t>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0.75x </a:t>
            </a:r>
            <a:r>
              <a:rPr lang="en-US" sz="2400" dirty="0">
                <a:solidFill>
                  <a:schemeClr val="accent1"/>
                </a:solidFill>
              </a:rPr>
              <a:t>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Sound lasts for </a:t>
            </a:r>
            <a:r>
              <a:rPr lang="en-US" sz="2400" b="1" dirty="0">
                <a:solidFill>
                  <a:schemeClr val="accent1"/>
                </a:solidFill>
              </a:rPr>
              <a:t>10 seconds </a:t>
            </a:r>
            <a:r>
              <a:rPr lang="en-US" sz="2400" dirty="0">
                <a:solidFill>
                  <a:schemeClr val="accent1"/>
                </a:solidFill>
              </a:rPr>
              <a:t>after </a:t>
            </a:r>
            <a:r>
              <a:rPr lang="en-US" sz="2400" b="1" dirty="0">
                <a:solidFill>
                  <a:schemeClr val="accent1"/>
                </a:solidFill>
              </a:rPr>
              <a:t>each</a:t>
            </a:r>
            <a:r>
              <a:rPr lang="en-US" sz="2400" dirty="0">
                <a:solidFill>
                  <a:schemeClr val="accent1"/>
                </a:solidFill>
              </a:rPr>
              <a:t> footstep.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Spreads out </a:t>
            </a:r>
            <a:r>
              <a:rPr lang="en-US" sz="2400" dirty="0">
                <a:solidFill>
                  <a:schemeClr val="accent1"/>
                </a:solidFill>
              </a:rPr>
              <a:t>throughout</a:t>
            </a:r>
            <a:r>
              <a:rPr lang="en-US" sz="2400" b="1" dirty="0">
                <a:solidFill>
                  <a:schemeClr val="accent1"/>
                </a:solidFill>
              </a:rPr>
              <a:t> all </a:t>
            </a:r>
            <a:r>
              <a:rPr lang="en-US" sz="2400" dirty="0">
                <a:solidFill>
                  <a:schemeClr val="accent1"/>
                </a:solidFill>
              </a:rPr>
              <a:t>of the water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Multiple</a:t>
            </a:r>
            <a:r>
              <a:rPr lang="en-US" sz="2400" dirty="0">
                <a:solidFill>
                  <a:schemeClr val="accent1"/>
                </a:solidFill>
              </a:rPr>
              <a:t> sound waves for </a:t>
            </a:r>
            <a:r>
              <a:rPr lang="en-US" sz="2400" b="1" dirty="0">
                <a:solidFill>
                  <a:schemeClr val="accent1"/>
                </a:solidFill>
              </a:rPr>
              <a:t>stomp</a:t>
            </a:r>
            <a:r>
              <a:rPr lang="en-US" sz="2400" dirty="0">
                <a:solidFill>
                  <a:schemeClr val="accent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3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A8F08-32FC-4B6E-B557-B7081590A6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17" b="14617"/>
          <a:stretch/>
        </p:blipFill>
        <p:spPr>
          <a:xfrm>
            <a:off x="1342895" y="1597728"/>
            <a:ext cx="3657600" cy="3657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CBBAD-1120-2341-9576-D92C78507035}"/>
              </a:ext>
            </a:extLst>
          </p:cNvPr>
          <p:cNvSpPr txBox="1"/>
          <p:nvPr/>
        </p:nvSpPr>
        <p:spPr>
          <a:xfrm>
            <a:off x="6540716" y="1225925"/>
            <a:ext cx="430838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2x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speed.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Sound lasts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every other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footstep.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4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times foot size for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footsteps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Will 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break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if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stomped 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and player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dies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8606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568</TotalTime>
  <Words>294</Words>
  <Application>Microsoft Office PowerPoint</Application>
  <PresentationFormat>Widescreen</PresentationFormat>
  <Paragraphs>113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Jai Kothari</cp:lastModifiedBy>
  <cp:revision>35</cp:revision>
  <cp:lastPrinted>2019-11-28T13:57:47Z</cp:lastPrinted>
  <dcterms:created xsi:type="dcterms:W3CDTF">2019-11-18T10:45:55Z</dcterms:created>
  <dcterms:modified xsi:type="dcterms:W3CDTF">2019-12-12T21:07:06Z</dcterms:modified>
</cp:coreProperties>
</file>